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96A5E-0490-40A5-937C-1E69B1445BAE}" type="datetimeFigureOut">
              <a:rPr lang="ru-RU" smtClean="0"/>
              <a:pPr/>
              <a:t>19.05.2011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6C73-75AA-41E5-8D9F-71F4777C2C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28599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Мир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 FOREX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714488"/>
            <a:ext cx="7143800" cy="392909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Для размещения рекламы на сайте предлагаем Вам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                                                        обратиться в Рекламное Агентство  «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F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oba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»: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   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Телефон:	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+7(812)6400410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         Факс: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		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+7(812)6400411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        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E-mail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:	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advline@foba.ru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196233, Санкт-Петербург, ул.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Типанова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, 40 Офис: ООО «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Адвлайн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»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	  Горлова Екатерина 		Жуков Олег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ICQ: 	 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159268			133017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e-mail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: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      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ekaterina@foba.ru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		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o.zhukov@foba.ru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428612"/>
            <a:ext cx="500066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12"/>
            <a:ext cx="3800444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ПРОЕКТЕ: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4522" y="1831995"/>
            <a:ext cx="704375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«Мир Forex» - это самый развитый проект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социальных сетях Рунета о валютном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рынке Форекс.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Его развивают сами пользователи,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значит,  там есть именно то, что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необходимо им.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сообщество для профессиональных </a:t>
            </a:r>
            <a:r>
              <a:rPr lang="ru-RU" sz="18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трейдеров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новичков и всех тех, кому небезразличен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 больших денег, Мир 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Forex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\ск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73352"/>
            <a:ext cx="2381721" cy="3455828"/>
          </a:xfrm>
          <a:prstGeom prst="rect">
            <a:avLst/>
          </a:prstGeom>
          <a:noFill/>
        </p:spPr>
      </p:pic>
      <p:pic>
        <p:nvPicPr>
          <p:cNvPr id="1027" name="Picture 3" descr="C:\Users\Admin\Desktop\Презентация\ск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322036"/>
            <a:ext cx="1972839" cy="35704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43050"/>
            <a:ext cx="4714908" cy="49831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Forex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независимый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форекс-форум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интегрированный в крупнейшую соц.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сеть «В Контакте».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сообществе пользователи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режиме он-лайн помогают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друг другу, делятся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аналитикой, мнениями 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прогнозами по валютному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рынку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форекс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Сообщество формировалось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протяжении двух лет,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имеет репутацию самой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развитой и «живой» группы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 финансовых рынках.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8662" y="428612"/>
            <a:ext cx="65008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КОНЦЕПЦИЯ ПОРТАЛА: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0142" y="1571612"/>
            <a:ext cx="6972320" cy="53578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Раздел «Обсуждения» - здесь собраны самые насущные для практикующего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трейдера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вопросы и темы.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Раздел «FOREX-ПРОГНОЗЫ» - содержит ежедневную аналитику рынка Форекс от ведущих аналитиков компании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MaBiCo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«Календарь событий» - обновляемый календарь экономических новостей.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«Словарь» – основные термины валютного рынка.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Раздел «Стратегии» - содержит эффективные стратегии для работы на Форекс.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Раздел «Индикаторы» - содержит информацию об основных индикаторах для  торговой платформы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MetaTrader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«Библиотека» - одно из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крупнеших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Рунете собрание финансовой литературы.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«Видеотека» - крупнейшее в Рунете структурированное и систематизированное собрание тематического видео.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«Программы» – описание большинства торговых терминалов, используемых в мире.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✔ Раздел «Брокеры» - содержит описания ведущих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дилинговых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центров и брокеров РФ и СНГ.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8662" y="428612"/>
            <a:ext cx="6643734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СОДЕРЖАНИЕ ПОРТАЛА: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Презентация\стат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368" y="3129940"/>
            <a:ext cx="3235493" cy="25136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0264" y="1714488"/>
            <a:ext cx="684076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Ежедневно нас посещают более 1,5 тысяч целевых пользователей.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Они совершают более 4,5 тысяч просмотров страниц.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данным на октябрь 2010 года в проекте зарегистрировано более 50 тысяч пользователей.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«Мир Forex» обладает среднемесячной аудиторией в 70 000 пользователей.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Порядка 80% аудитории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составляют мужчины 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возрасте от 21 до 27 лет. 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Около 90% посетителей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проживают в России.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40%  - из   Москвы,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20%  - из  Санкт-Петербурга.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8662" y="428612"/>
            <a:ext cx="650085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АУДИТОРИЯ ПОРТАЛА: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2000240"/>
            <a:ext cx="4143404" cy="38576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Брендирование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аватара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Размещение логотипа на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</a:rPr>
              <a:t>аватаре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группы без ссылки на сайт или группу бренда.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Размеры: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200х85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</a:rPr>
              <a:t>px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Стоимость: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1 место: 45000 р.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2 место: 30000 р.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3 место: 25000* р.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405582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настоящее время мы предлагаем размещение рекламы на срок от 1 квартала (предоплата за 3 месяца вперед).</a:t>
            </a:r>
          </a:p>
        </p:txBody>
      </p:sp>
      <p:pic>
        <p:nvPicPr>
          <p:cNvPr id="2050" name="Picture 2" descr="C:\Users\Admin\Desktop\Презентация\авата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61297"/>
            <a:ext cx="3286109" cy="30157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5357826"/>
            <a:ext cx="4714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цена указана за размещение на 1 месяц при заказе на 1 квартал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28662" y="428612"/>
            <a:ext cx="6500858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РЕКЛАМА НА ПОРТАЛЕ: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7266" y="1000108"/>
            <a:ext cx="4114800" cy="421484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 smtClean="0">
                <a:solidFill>
                  <a:schemeClr val="accent5">
                    <a:lumMod val="50000"/>
                  </a:schemeClr>
                </a:solidFill>
              </a:rPr>
              <a:t>Реклама в новостном блоке: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- Размещение логотипа и ссылки на сайт продукта в «Рекомендуем:».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</a:rPr>
              <a:t>Размеры: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</a:t>
            </a: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</a:rPr>
              <a:t>Стоимость:</a:t>
            </a:r>
            <a:endParaRPr lang="ru-RU" sz="4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120х50 </a:t>
            </a:r>
            <a:r>
              <a:rPr lang="en-US" sz="2900" dirty="0" err="1" smtClean="0">
                <a:solidFill>
                  <a:schemeClr val="accent5">
                    <a:lumMod val="50000"/>
                  </a:schemeClr>
                </a:solidFill>
              </a:rPr>
              <a:t>px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                      1 место: 95000 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2 место: 80000 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3 место: 70000 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4 место: 65000* 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Большой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статичный баннер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с ссылкой на сайт продукта.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</a:rPr>
              <a:t>Размеры:          Стоимость: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385х110 </a:t>
            </a:r>
            <a:r>
              <a:rPr lang="en-US" sz="2900" dirty="0" err="1" smtClean="0">
                <a:solidFill>
                  <a:schemeClr val="accent5">
                    <a:lumMod val="50000"/>
                  </a:schemeClr>
                </a:solidFill>
              </a:rPr>
              <a:t>px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                   1 место (вверху): 135000 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2 место (внизу): 125000* 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00298" y="5286388"/>
            <a:ext cx="5196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цена указана за размещение на 1 месяц при заказе на 1 квартал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Admin\Desktop\Презентация\новос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564" y="857232"/>
            <a:ext cx="2124336" cy="2660382"/>
          </a:xfrm>
          <a:prstGeom prst="rect">
            <a:avLst/>
          </a:prstGeom>
          <a:noFill/>
        </p:spPr>
      </p:pic>
      <p:pic>
        <p:nvPicPr>
          <p:cNvPr id="3076" name="Picture 4" descr="C:\Users\Admin\Desktop\Презентация\новост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5801" y="1959822"/>
            <a:ext cx="1722215" cy="3112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3857652" cy="528641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Реклама в блоке Ссылки: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- Размещение  ссылки на сайт продукта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Стоимость: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5000 р.*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Реклама в сообщениях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«От имени группы»: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600" b="1" smtClean="0">
                <a:solidFill>
                  <a:schemeClr val="accent5">
                    <a:lumMod val="50000"/>
                  </a:schemeClr>
                </a:solidFill>
              </a:rPr>
              <a:t> Размещение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информационного сообщения, отображаемого в новостях всех участников сообщества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Размеры: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256 символов (включая ссылку)</a:t>
            </a:r>
            <a:endParaRPr lang="ru-RU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Стоимость: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1000 р.**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85918" y="5711627"/>
            <a:ext cx="51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цена указана за размещение на 1 месяц при заказе на 1 квартал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**цена указана за размещение 1 поста при заказе более 5 постов в месяц</a:t>
            </a:r>
          </a:p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***оплачивается размещение от 300 просмотров и более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Безимени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42918"/>
            <a:ext cx="2730500" cy="12827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3125316"/>
            <a:ext cx="431113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Размещение видео-рекламы в блоке «Видеозаписи»:</a:t>
            </a:r>
          </a:p>
          <a:p>
            <a:endParaRPr lang="ru-RU" sz="1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</a:rPr>
              <a:t>- Размещение видео с возможностью добавления вашей ссылки под ним. 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Стоимость:</a:t>
            </a:r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От 5 руб. за уникальный просмотр***</a:t>
            </a:r>
            <a:endParaRPr lang="ru-RU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рекс\Клиенты2\client_admiralmark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43348"/>
            <a:ext cx="2476500" cy="1057275"/>
          </a:xfrm>
          <a:prstGeom prst="rect">
            <a:avLst/>
          </a:prstGeom>
          <a:noFill/>
        </p:spPr>
      </p:pic>
      <p:pic>
        <p:nvPicPr>
          <p:cNvPr id="4099" name="Picture 3" descr="C:\Users\Admin\Desktop\Форекс\Клиенты2\client_alp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282" y="2043348"/>
            <a:ext cx="2476500" cy="1057275"/>
          </a:xfrm>
          <a:prstGeom prst="rect">
            <a:avLst/>
          </a:prstGeom>
          <a:noFill/>
        </p:spPr>
      </p:pic>
      <p:pic>
        <p:nvPicPr>
          <p:cNvPr id="4100" name="Picture 4" descr="C:\Users\Admin\Desktop\Форекс\Клиенты2\client_bro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833" y="3071810"/>
            <a:ext cx="2476500" cy="1057275"/>
          </a:xfrm>
          <a:prstGeom prst="rect">
            <a:avLst/>
          </a:prstGeom>
          <a:noFill/>
        </p:spPr>
      </p:pic>
      <p:pic>
        <p:nvPicPr>
          <p:cNvPr id="4101" name="Picture 5" descr="C:\Users\Admin\Desktop\Форекс\Клиенты2\client_forexcl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3139" y="4125263"/>
            <a:ext cx="2476500" cy="1057275"/>
          </a:xfrm>
          <a:prstGeom prst="rect">
            <a:avLst/>
          </a:prstGeom>
          <a:noFill/>
        </p:spPr>
      </p:pic>
      <p:pic>
        <p:nvPicPr>
          <p:cNvPr id="4105" name="Picture 9" descr="C:\Users\Admin\Desktop\client_teletra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7458" y="3073524"/>
            <a:ext cx="2476500" cy="105727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28662" y="428612"/>
            <a:ext cx="7643866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РЕКЛАМОДАТЕЛИ ПОРТАЛА: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660</Words>
  <Application>Microsoft Office PowerPoint</Application>
  <PresentationFormat>Экран (4:3)</PresentationFormat>
  <Paragraphs>125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Мир FOREX</vt:lpstr>
      <vt:lpstr>О ПРОЕКТЕ:</vt:lpstr>
      <vt:lpstr>Слайд 3</vt:lpstr>
      <vt:lpstr>СОДЕРЖАНИЕ ПОРТАЛА:</vt:lpstr>
      <vt:lpstr>АУДИТОРИЯ ПОРТАЛА:</vt:lpstr>
      <vt:lpstr>РЕКЛАМА НА ПОРТАЛЕ:</vt:lpstr>
      <vt:lpstr>Слайд 7</vt:lpstr>
      <vt:lpstr>Слайд 8</vt:lpstr>
      <vt:lpstr>РЕКЛАМОДАТЕЛИ ПОРТАЛА:</vt:lpstr>
      <vt:lpstr>КОНТАКТЫ: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Forex</dc:title>
  <dc:creator>Admin</dc:creator>
  <cp:lastModifiedBy>Admin</cp:lastModifiedBy>
  <cp:revision>45</cp:revision>
  <dcterms:created xsi:type="dcterms:W3CDTF">2010-10-27T22:01:36Z</dcterms:created>
  <dcterms:modified xsi:type="dcterms:W3CDTF">2011-05-19T08:38:44Z</dcterms:modified>
</cp:coreProperties>
</file>